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80" r:id="rId4"/>
    <p:sldId id="287" r:id="rId5"/>
    <p:sldId id="281" r:id="rId6"/>
    <p:sldId id="282" r:id="rId7"/>
    <p:sldId id="288" r:id="rId8"/>
    <p:sldId id="283" r:id="rId9"/>
    <p:sldId id="277" r:id="rId10"/>
    <p:sldId id="257" r:id="rId11"/>
    <p:sldId id="285" r:id="rId12"/>
    <p:sldId id="261" r:id="rId13"/>
    <p:sldId id="259" r:id="rId14"/>
    <p:sldId id="286" r:id="rId15"/>
    <p:sldId id="264" r:id="rId16"/>
    <p:sldId id="265" r:id="rId17"/>
    <p:sldId id="269" r:id="rId18"/>
    <p:sldId id="266" r:id="rId19"/>
    <p:sldId id="267" r:id="rId20"/>
    <p:sldId id="268" r:id="rId21"/>
    <p:sldId id="271" r:id="rId22"/>
    <p:sldId id="270" r:id="rId23"/>
    <p:sldId id="272" r:id="rId24"/>
    <p:sldId id="273" r:id="rId25"/>
    <p:sldId id="276" r:id="rId26"/>
    <p:sldId id="28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Eaton" userId="6c2c5735e9314855" providerId="LiveId" clId="{F42FF93A-F999-4EBB-87BB-BD1D73F18486}"/>
    <pc:docChg chg="modSld">
      <pc:chgData name="Sara Eaton" userId="6c2c5735e9314855" providerId="LiveId" clId="{F42FF93A-F999-4EBB-87BB-BD1D73F18486}" dt="2019-11-12T02:34:48.591" v="42" actId="1076"/>
      <pc:docMkLst>
        <pc:docMk/>
      </pc:docMkLst>
      <pc:sldChg chg="addSp delSp modSp">
        <pc:chgData name="Sara Eaton" userId="6c2c5735e9314855" providerId="LiveId" clId="{F42FF93A-F999-4EBB-87BB-BD1D73F18486}" dt="2019-11-12T02:34:48.591" v="42" actId="1076"/>
        <pc:sldMkLst>
          <pc:docMk/>
          <pc:sldMk cId="0" sldId="269"/>
        </pc:sldMkLst>
        <pc:spChg chg="mod">
          <ac:chgData name="Sara Eaton" userId="6c2c5735e9314855" providerId="LiveId" clId="{F42FF93A-F999-4EBB-87BB-BD1D73F18486}" dt="2019-11-12T02:34:41.220" v="40" actId="20577"/>
          <ac:spMkLst>
            <pc:docMk/>
            <pc:sldMk cId="0" sldId="269"/>
            <ac:spMk id="2" creationId="{00000000-0000-0000-0000-000000000000}"/>
          </ac:spMkLst>
        </pc:spChg>
        <pc:picChg chg="add mod">
          <ac:chgData name="Sara Eaton" userId="6c2c5735e9314855" providerId="LiveId" clId="{F42FF93A-F999-4EBB-87BB-BD1D73F18486}" dt="2019-11-12T02:34:48.591" v="42" actId="1076"/>
          <ac:picMkLst>
            <pc:docMk/>
            <pc:sldMk cId="0" sldId="269"/>
            <ac:picMk id="3" creationId="{9140F8B6-D21B-4843-83AB-03AB74828A13}"/>
          </ac:picMkLst>
        </pc:picChg>
        <pc:picChg chg="del">
          <ac:chgData name="Sara Eaton" userId="6c2c5735e9314855" providerId="LiveId" clId="{F42FF93A-F999-4EBB-87BB-BD1D73F18486}" dt="2019-11-12T02:32:07.839" v="18" actId="478"/>
          <ac:picMkLst>
            <pc:docMk/>
            <pc:sldMk cId="0" sldId="269"/>
            <ac:picMk id="21507" creationId="{00000000-0000-0000-0000-000000000000}"/>
          </ac:picMkLst>
        </pc:picChg>
        <pc:picChg chg="del">
          <ac:chgData name="Sara Eaton" userId="6c2c5735e9314855" providerId="LiveId" clId="{F42FF93A-F999-4EBB-87BB-BD1D73F18486}" dt="2019-11-12T02:32:08.595" v="19" actId="478"/>
          <ac:picMkLst>
            <pc:docMk/>
            <pc:sldMk cId="0" sldId="269"/>
            <ac:picMk id="21508" creationId="{00000000-0000-0000-0000-000000000000}"/>
          </ac:picMkLst>
        </pc:picChg>
        <pc:picChg chg="del">
          <ac:chgData name="Sara Eaton" userId="6c2c5735e9314855" providerId="LiveId" clId="{F42FF93A-F999-4EBB-87BB-BD1D73F18486}" dt="2019-11-12T02:32:09.530" v="20" actId="478"/>
          <ac:picMkLst>
            <pc:docMk/>
            <pc:sldMk cId="0" sldId="269"/>
            <ac:picMk id="21509" creationId="{00000000-0000-0000-0000-000000000000}"/>
          </ac:picMkLst>
        </pc:picChg>
      </pc:sldChg>
      <pc:sldChg chg="modSp">
        <pc:chgData name="Sara Eaton" userId="6c2c5735e9314855" providerId="LiveId" clId="{F42FF93A-F999-4EBB-87BB-BD1D73F18486}" dt="2019-11-12T01:43:04.920" v="0" actId="6549"/>
        <pc:sldMkLst>
          <pc:docMk/>
          <pc:sldMk cId="0" sldId="280"/>
        </pc:sldMkLst>
        <pc:spChg chg="mod">
          <ac:chgData name="Sara Eaton" userId="6c2c5735e9314855" providerId="LiveId" clId="{F42FF93A-F999-4EBB-87BB-BD1D73F18486}" dt="2019-11-12T01:43:04.920" v="0" actId="6549"/>
          <ac:spMkLst>
            <pc:docMk/>
            <pc:sldMk cId="0" sldId="280"/>
            <ac:spMk id="5122" creationId="{00000000-0000-0000-0000-000000000000}"/>
          </ac:spMkLst>
        </pc:spChg>
      </pc:sldChg>
      <pc:sldChg chg="modSp">
        <pc:chgData name="Sara Eaton" userId="6c2c5735e9314855" providerId="LiveId" clId="{F42FF93A-F999-4EBB-87BB-BD1D73F18486}" dt="2019-11-12T01:45:48.353" v="17" actId="1076"/>
        <pc:sldMkLst>
          <pc:docMk/>
          <pc:sldMk cId="0" sldId="288"/>
        </pc:sldMkLst>
        <pc:spChg chg="mod">
          <ac:chgData name="Sara Eaton" userId="6c2c5735e9314855" providerId="LiveId" clId="{F42FF93A-F999-4EBB-87BB-BD1D73F18486}" dt="2019-11-12T01:45:33.492" v="13" actId="1076"/>
          <ac:spMkLst>
            <pc:docMk/>
            <pc:sldMk cId="0" sldId="288"/>
            <ac:spMk id="8194" creationId="{00000000-0000-0000-0000-000000000000}"/>
          </ac:spMkLst>
        </pc:spChg>
        <pc:spChg chg="mod">
          <ac:chgData name="Sara Eaton" userId="6c2c5735e9314855" providerId="LiveId" clId="{F42FF93A-F999-4EBB-87BB-BD1D73F18486}" dt="2019-11-12T01:45:37.305" v="14" actId="1076"/>
          <ac:spMkLst>
            <pc:docMk/>
            <pc:sldMk cId="0" sldId="288"/>
            <ac:spMk id="11268" creationId="{00000000-0000-0000-0000-000000000000}"/>
          </ac:spMkLst>
        </pc:spChg>
        <pc:picChg chg="mod">
          <ac:chgData name="Sara Eaton" userId="6c2c5735e9314855" providerId="LiveId" clId="{F42FF93A-F999-4EBB-87BB-BD1D73F18486}" dt="2019-11-12T01:45:48.353" v="17" actId="1076"/>
          <ac:picMkLst>
            <pc:docMk/>
            <pc:sldMk cId="0" sldId="288"/>
            <ac:picMk id="11269" creationId="{00000000-0000-0000-0000-000000000000}"/>
          </ac:picMkLst>
        </pc:picChg>
      </pc:sldChg>
    </pc:docChg>
  </pc:docChgLst>
  <pc:docChgLst>
    <pc:chgData name="Sara Eaton" userId="6c2c5735e9314855" providerId="LiveId" clId="{E4AEF04A-6A0E-4E75-818C-A40A93C908B9}"/>
    <pc:docChg chg="modSld">
      <pc:chgData name="Sara Eaton" userId="6c2c5735e9314855" providerId="LiveId" clId="{E4AEF04A-6A0E-4E75-818C-A40A93C908B9}" dt="2019-08-08T03:25:36.923" v="68" actId="1076"/>
      <pc:docMkLst>
        <pc:docMk/>
      </pc:docMkLst>
      <pc:sldChg chg="modSp">
        <pc:chgData name="Sara Eaton" userId="6c2c5735e9314855" providerId="LiveId" clId="{E4AEF04A-6A0E-4E75-818C-A40A93C908B9}" dt="2019-08-08T03:25:36.923" v="68" actId="1076"/>
        <pc:sldMkLst>
          <pc:docMk/>
          <pc:sldMk cId="0" sldId="267"/>
        </pc:sldMkLst>
        <pc:spChg chg="mod">
          <ac:chgData name="Sara Eaton" userId="6c2c5735e9314855" providerId="LiveId" clId="{E4AEF04A-6A0E-4E75-818C-A40A93C908B9}" dt="2019-08-08T03:25:36.923" v="68" actId="1076"/>
          <ac:spMkLst>
            <pc:docMk/>
            <pc:sldMk cId="0" sldId="267"/>
            <ac:spMk id="22530" creationId="{00000000-0000-0000-0000-000000000000}"/>
          </ac:spMkLst>
        </pc:spChg>
      </pc:sldChg>
      <pc:sldChg chg="modSp">
        <pc:chgData name="Sara Eaton" userId="6c2c5735e9314855" providerId="LiveId" clId="{E4AEF04A-6A0E-4E75-818C-A40A93C908B9}" dt="2019-08-08T03:24:30.466" v="61" actId="20577"/>
        <pc:sldMkLst>
          <pc:docMk/>
          <pc:sldMk cId="0" sldId="286"/>
        </pc:sldMkLst>
        <pc:spChg chg="mod">
          <ac:chgData name="Sara Eaton" userId="6c2c5735e9314855" providerId="LiveId" clId="{E4AEF04A-6A0E-4E75-818C-A40A93C908B9}" dt="2019-08-08T03:24:30.466" v="61" actId="20577"/>
          <ac:spMkLst>
            <pc:docMk/>
            <pc:sldMk cId="0" sldId="286"/>
            <ac:spMk id="18434" creationId="{00000000-0000-0000-0000-000000000000}"/>
          </ac:spMkLst>
        </pc:spChg>
      </pc:sldChg>
      <pc:sldChg chg="modSp">
        <pc:chgData name="Sara Eaton" userId="6c2c5735e9314855" providerId="LiveId" clId="{E4AEF04A-6A0E-4E75-818C-A40A93C908B9}" dt="2019-08-08T03:23:50.212" v="55" actId="1076"/>
        <pc:sldMkLst>
          <pc:docMk/>
          <pc:sldMk cId="0" sldId="288"/>
        </pc:sldMkLst>
        <pc:spChg chg="mod">
          <ac:chgData name="Sara Eaton" userId="6c2c5735e9314855" providerId="LiveId" clId="{E4AEF04A-6A0E-4E75-818C-A40A93C908B9}" dt="2019-08-08T03:23:42.890" v="53" actId="1076"/>
          <ac:spMkLst>
            <pc:docMk/>
            <pc:sldMk cId="0" sldId="288"/>
            <ac:spMk id="8194" creationId="{00000000-0000-0000-0000-000000000000}"/>
          </ac:spMkLst>
        </pc:spChg>
        <pc:spChg chg="mod">
          <ac:chgData name="Sara Eaton" userId="6c2c5735e9314855" providerId="LiveId" clId="{E4AEF04A-6A0E-4E75-818C-A40A93C908B9}" dt="2019-08-08T03:23:45.563" v="54" actId="1076"/>
          <ac:spMkLst>
            <pc:docMk/>
            <pc:sldMk cId="0" sldId="288"/>
            <ac:spMk id="11267" creationId="{00000000-0000-0000-0000-000000000000}"/>
          </ac:spMkLst>
        </pc:spChg>
        <pc:spChg chg="mod">
          <ac:chgData name="Sara Eaton" userId="6c2c5735e9314855" providerId="LiveId" clId="{E4AEF04A-6A0E-4E75-818C-A40A93C908B9}" dt="2019-08-08T03:23:50.212" v="55" actId="1076"/>
          <ac:spMkLst>
            <pc:docMk/>
            <pc:sldMk cId="0" sldId="288"/>
            <ac:spMk id="112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BFCBFAD-E7EF-4379-A1B1-88C344D2C6C9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300840-208E-48DF-8ACB-84ED79C418BE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B7F53-3BFD-44FE-B710-F109DFB3308B}" type="slidenum">
              <a:rPr lang="en-AU" altLang="en-US" smtClean="0">
                <a:latin typeface="Calibri" panose="020F0502020204030204" pitchFamily="34" charset="0"/>
              </a:rPr>
              <a:pPr/>
              <a:t>3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768236-1AFC-4FDF-9DA7-25C47C747FD4}" type="slidenum">
              <a:rPr lang="en-AU" altLang="en-US" smtClean="0">
                <a:latin typeface="Calibri" panose="020F0502020204030204" pitchFamily="34" charset="0"/>
              </a:rPr>
              <a:pPr/>
              <a:t>4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5571A0-D74B-40B7-8584-8E218BE7B6A0}" type="slidenum">
              <a:rPr lang="en-AU" altLang="en-US" smtClean="0"/>
              <a:pPr>
                <a:spcBef>
                  <a:spcPct val="0"/>
                </a:spcBef>
              </a:pPr>
              <a:t>24</a:t>
            </a:fld>
            <a:endParaRPr lang="en-A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E0FD-7450-4813-9BB2-5F6513F18C23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0ED7-19A9-4E82-8DFD-D6C1F7DDEAE3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3944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15D6-449A-400C-9031-8411F03D6EA1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9B44-BDAC-42AE-A88A-B9481DE6D7B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1740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6C21-1703-462F-83A8-38DC807603BE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D336-A726-4093-BBE3-6197D757AD79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9458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A5FE-35F0-46BD-AC19-91FFEB463CCF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8CE6-779D-444F-A60E-865E901E7DD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19840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0525-13C4-4E1A-BE6A-01D26E2C2713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8115-1CCF-44EB-8F6E-636837E04521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1885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8E338-D8EE-45CB-85ED-99B28222969B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10E2-4496-4015-B09D-BB587259444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014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659D-537A-4F46-9A9F-F67F2842D1F2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CB77-A4E7-49E3-8C7A-EAC75DD4C148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30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7DC4-B1CB-40BA-B64A-598E98CF36F0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1B44-93C2-4D2F-9597-21A66E9D604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33854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6893-322D-4FC1-B75D-1318BE70867C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AF7E-DC31-41B1-BEF4-E1EB71C09E52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4556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0B9C-85F4-42F2-A3F6-2A7F6C66C4DF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84DE-22E5-4A42-A333-7D5250D060FF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182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D1A8-A943-4EC8-A6A4-741A1D496E45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005A-C038-4287-BEA3-BAC01B3C6DC0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1240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3CB8C6D-E6BD-4D39-9566-E2A4B4ADE577}" type="datetimeFigureOut">
              <a:rPr lang="en-US"/>
              <a:pPr>
                <a:defRPr/>
              </a:pPr>
              <a:t>11/12/2019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081D78-66DA-4B8F-91C2-B090FAE91FD7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71500" y="7858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5400" b="1" u="sng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FINDING NEW MEMBERS FOR YOUR CLUB!</a:t>
            </a:r>
            <a:endParaRPr lang="en-AU" altLang="en-US" sz="5400" dirty="0">
              <a:solidFill>
                <a:schemeClr val="tx2">
                  <a:lumMod val="50000"/>
                </a:schemeClr>
              </a:solidFill>
              <a:latin typeface="Candy Round BTN" pitchFamily="34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39608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8625" y="476250"/>
            <a:ext cx="8229600" cy="2160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sz="4000" b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AU" sz="6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WHY HAVE A BUZZING CLUB?</a:t>
            </a:r>
            <a:br>
              <a:rPr lang="en-AU" sz="4000" dirty="0">
                <a:solidFill>
                  <a:schemeClr val="tx2">
                    <a:lumMod val="50000"/>
                  </a:schemeClr>
                </a:solidFill>
              </a:rPr>
            </a:br>
            <a:endParaRPr lang="en-A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276475"/>
            <a:ext cx="36258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330325" y="3789363"/>
            <a:ext cx="698658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CLUB MEMBERSHIP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MEMBERS REMAIN IN THE CLUB LONGER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CAMARADERIE</a:t>
            </a:r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en-AU" alt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33375"/>
            <a:ext cx="44640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071563"/>
            <a:ext cx="7772400" cy="150018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AU" sz="58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THINK ABOUT YOUR CLUB…………..</a:t>
            </a:r>
            <a:endParaRPr lang="en-AU" sz="5800" dirty="0">
              <a:solidFill>
                <a:schemeClr val="tx2">
                  <a:lumMod val="50000"/>
                </a:schemeClr>
              </a:solidFill>
              <a:latin typeface="Candy Round BTN" pitchFamily="34" charset="0"/>
            </a:endParaRPr>
          </a:p>
          <a:p>
            <a:pPr algn="ctr" eaLnBrk="1" hangingPunct="1">
              <a:defRPr/>
            </a:pPr>
            <a:endParaRPr lang="en-A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133600"/>
            <a:ext cx="38163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647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You NEVER get a second chance at a first impression!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636838"/>
            <a:ext cx="4762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68313" y="765175"/>
            <a:ext cx="84248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30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IS YOUR VENUE WELCOMING?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HAVE YOUR MEMBERS GREET &amp; WELCOME GUESTS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57563"/>
            <a:ext cx="5514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4786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ASK GUESTS TO SIGN THE VISITORS BOOK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08050"/>
            <a:ext cx="66770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350"/>
            <a:ext cx="8229600" cy="2446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</a:br>
            <a: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SIT GUESTS NEXT TO AN EXPERIENCED MEMBER WHO CAN EXPLAIN THE AGENDA TO THEM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482850"/>
            <a:ext cx="65817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58924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HAVE YOUR DCP PROGRESS ON DISPLAY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0F8B6-D21B-4843-83AB-03AB7482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07" y="260648"/>
            <a:ext cx="5019236" cy="55618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005263"/>
            <a:ext cx="8229600" cy="2447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</a:br>
            <a: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SAA OR TOASTMASTER WELCOMES GUESTS BY NAME IN OPENING ADDRESS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692150"/>
            <a:ext cx="51943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467544" y="908720"/>
            <a:ext cx="78484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ACTION PACKED AGENDA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MEETING BEGINS &amp; ENDS ON TIME</a:t>
            </a:r>
          </a:p>
        </p:txBody>
      </p:sp>
      <p:pic>
        <p:nvPicPr>
          <p:cNvPr id="235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92417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55650" y="692150"/>
            <a:ext cx="75612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WHY DO WE NEED NEW MEMBERS?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46338"/>
            <a:ext cx="5529263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8625" y="4857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TABLE TOPICS MASTER ASKS GUESTS TO PARTICPATE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76250"/>
            <a:ext cx="4216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sz="4000" b="1" dirty="0">
                <a:latin typeface="Candy Round BTN" pitchFamily="34" charset="0"/>
              </a:rPr>
            </a:br>
            <a: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PRESIDENT ASKS GUESTS IF THEY ENJOYED THE MEETING &amp; IF THEY WILL JOIN OR VISIT AGAIN</a:t>
            </a:r>
            <a:endParaRPr lang="en-AU" sz="4000" dirty="0"/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20938"/>
            <a:ext cx="6378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255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MEMBERS CHAT TO GUESTS AFTER THE MEETING TO ANSWER QUESTIONS</a:t>
            </a:r>
            <a:br>
              <a:rPr lang="en-AU" sz="4000" dirty="0">
                <a:solidFill>
                  <a:schemeClr val="tx2">
                    <a:lumMod val="50000"/>
                  </a:schemeClr>
                </a:solidFill>
              </a:rPr>
            </a:br>
            <a:endParaRPr lang="en-A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781300"/>
            <a:ext cx="51466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5085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</a:br>
            <a:r>
              <a:rPr lang="en-AU" sz="40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GIVE GUESTS A TAKE HOME PACK WITH A MEMBERSHIP FORM, TOASTMASTER MAGAZINE AND OTHER INFORMATION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76250"/>
            <a:ext cx="5397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928688" y="663575"/>
            <a:ext cx="7037387" cy="17541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SEND A THANK YOU NOTE, PHONE OR EMAIL TO INVITE AGAIN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852738"/>
            <a:ext cx="5513387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88913"/>
            <a:ext cx="7993063" cy="64801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AU" sz="54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SUMMARY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WHY WE NEED NEW MEMBERS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HOW WE FIND PROSPECTIVE NEW MEMBERS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HOW WE CONVERT GUEST TO MEMBERS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sz="36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HOW WE MAINTAIN OUR MEMBERSHIP WITH A BUZZING CLUB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AU" sz="3600" b="1" dirty="0">
              <a:solidFill>
                <a:schemeClr val="tx2">
                  <a:lumMod val="50000"/>
                </a:schemeClr>
              </a:solidFill>
              <a:latin typeface="Candy Round BTN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4800" b="1" dirty="0">
              <a:solidFill>
                <a:schemeClr val="tx2">
                  <a:lumMod val="50000"/>
                </a:schemeClr>
              </a:solidFill>
              <a:latin typeface="Candy Round BTN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549275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54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GET YOUR CLUB BUZZING WITH NEW MEMBERS!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3097212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3850" y="1557338"/>
            <a:ext cx="8640763" cy="33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FILL ALL AGENDA ROLES – BETTER MEETING PROGRAMS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NEW VIEWPOINTS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CREATES A VIBRANT CLUB ATMOSPHERE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ACHIEVES DCP MEMBERSHIP GOALS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BENEFITS TO CLUB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68313" y="2708275"/>
            <a:ext cx="84248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CONFIDENCE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COMMUNICATION SKILLS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LEADERSHIP SKILLS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BUILDS SOCIAL SKILLS 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75612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BENEFITS TO NEW MEMBER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47700" y="549275"/>
            <a:ext cx="75612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HOW DO WE FIND NEW MEMBERS?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92425"/>
            <a:ext cx="54721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68313" y="3644900"/>
            <a:ext cx="84248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INVITE FAMILY, FRIENDS &amp; WORK COLLEAGUES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SHARE YOUR EXPERIENCES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WEAR YOUR TOASTMASTERS PIN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11188" y="271463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PERSONALLY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1185863"/>
            <a:ext cx="35226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59569" y="1074753"/>
            <a:ext cx="8424862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MARKET YOUR CLUB</a:t>
            </a:r>
          </a:p>
          <a:p>
            <a:pPr marL="73025" indent="0" eaLnBrk="1" hangingPunct="1">
              <a:spcAft>
                <a:spcPts val="1200"/>
              </a:spcAft>
              <a:defRPr/>
            </a:pPr>
            <a:endParaRPr lang="en-AU" alt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73025" indent="0" eaLnBrk="1" hangingPunct="1">
              <a:spcAft>
                <a:spcPts val="1200"/>
              </a:spcAft>
              <a:defRPr/>
            </a:pPr>
            <a:endParaRPr lang="en-AU" alt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CLUB WEBSITE</a:t>
            </a:r>
          </a:p>
          <a:p>
            <a:pPr marL="1485900" lvl="2" indent="-5715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Keep it updated</a:t>
            </a:r>
          </a:p>
          <a:p>
            <a:pPr marL="0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AU" altLang="en-US" sz="36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SOCIAL MEDIA</a:t>
            </a:r>
          </a:p>
          <a:p>
            <a:pPr marL="1371600" lvl="4" indent="-457200">
              <a:buFont typeface="Wingdings" panose="05000000000000000000" pitchFamily="2" charset="2"/>
              <a:buChar char="ü"/>
              <a:defRPr/>
            </a:pPr>
            <a:r>
              <a:rPr lang="en-AU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Facebook</a:t>
            </a:r>
          </a:p>
          <a:p>
            <a:pPr marL="1371600" lvl="4" indent="-457200">
              <a:buFont typeface="Wingdings" panose="05000000000000000000" pitchFamily="2" charset="2"/>
              <a:buChar char="ü"/>
              <a:defRPr/>
            </a:pPr>
            <a:r>
              <a:rPr lang="en-AU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Meet-up</a:t>
            </a:r>
          </a:p>
          <a:p>
            <a:pPr marL="1371600" lvl="4" indent="-457200">
              <a:buFont typeface="Wingdings" panose="05000000000000000000" pitchFamily="2" charset="2"/>
              <a:buChar char="ü"/>
              <a:defRPr/>
            </a:pPr>
            <a:r>
              <a:rPr lang="en-AU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Website</a:t>
            </a:r>
          </a:p>
          <a:p>
            <a:pPr marL="1371600" lvl="4" indent="-457200">
              <a:buFont typeface="Wingdings" panose="05000000000000000000" pitchFamily="2" charset="2"/>
              <a:buChar char="ü"/>
              <a:defRPr/>
            </a:pPr>
            <a:endParaRPr lang="en-AU" altLang="en-US" sz="3200" b="1" dirty="0">
              <a:solidFill>
                <a:schemeClr val="tx2">
                  <a:lumMod val="50000"/>
                </a:schemeClr>
              </a:solidFill>
              <a:latin typeface="Candy Round BTN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11560" y="190500"/>
            <a:ext cx="7561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PUBLICLY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259632" y="1602421"/>
            <a:ext cx="6481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LOCAL NEWSPAPER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FLYERS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altLang="en-US" sz="32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MAGAZINE DROPS</a:t>
            </a: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91" y="2780928"/>
            <a:ext cx="3309168" cy="33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755650" y="549275"/>
            <a:ext cx="75612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/>
              </a:rPr>
              <a:t>HOW DO WE CONVERT GUESTS INTO MEMBERS?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357563"/>
            <a:ext cx="478472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71500" y="7858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AU" altLang="en-US" sz="5400" b="1" dirty="0">
                <a:solidFill>
                  <a:schemeClr val="tx2">
                    <a:lumMod val="50000"/>
                  </a:schemeClr>
                </a:solidFill>
                <a:latin typeface="Candy Round BTN" pitchFamily="34" charset="0"/>
              </a:rPr>
              <a:t>BY CREATING A BUZZ IN YOUR CLUB!</a:t>
            </a:r>
            <a:endParaRPr lang="en-AU" altLang="en-US" sz="5400" dirty="0">
              <a:solidFill>
                <a:schemeClr val="tx2">
                  <a:lumMod val="50000"/>
                </a:schemeClr>
              </a:solidFill>
              <a:latin typeface="Candy Round BTN" pitchFamily="34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8527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305</Words>
  <Application>Microsoft Office PowerPoint</Application>
  <PresentationFormat>On-screen Show (4:3)</PresentationFormat>
  <Paragraphs>60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Candy Round BTN</vt:lpstr>
      <vt:lpstr>Wingdings</vt:lpstr>
      <vt:lpstr>Office Theme</vt:lpstr>
      <vt:lpstr>FINDING NEW MEMBERS FOR YOUR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CREATING A BUZZ IN YOUR CLUB!</vt:lpstr>
      <vt:lpstr> WHY HAVE A BUZZING CLUB? </vt:lpstr>
      <vt:lpstr>PowerPoint Presentation</vt:lpstr>
      <vt:lpstr>PowerPoint Presentation</vt:lpstr>
      <vt:lpstr>You NEVER get a second chance at a first impression!</vt:lpstr>
      <vt:lpstr>PowerPoint Presentation</vt:lpstr>
      <vt:lpstr>ASK GUESTS TO SIGN THE VISITORS BOOK</vt:lpstr>
      <vt:lpstr> SIT GUESTS NEXT TO AN EXPERIENCED MEMBER WHO CAN EXPLAIN THE AGENDA TO THEM</vt:lpstr>
      <vt:lpstr>HAVE YOUR DCP PROGRESS ON DISPLAY</vt:lpstr>
      <vt:lpstr> SAA OR TOASTMASTER WELCOMES GUESTS BY NAME IN OPENING ADDRESS</vt:lpstr>
      <vt:lpstr>PowerPoint Presentation</vt:lpstr>
      <vt:lpstr>TABLE TOPICS MASTER ASKS GUESTS TO PARTICPATE</vt:lpstr>
      <vt:lpstr> PRESIDENT ASKS GUESTS IF THEY ENJOYED THE MEETING &amp; IF THEY WILL JOIN OR VISIT AGAIN</vt:lpstr>
      <vt:lpstr>MEMBERS CHAT TO GUESTS AFTER THE MEETING TO ANSWER QUESTIONS </vt:lpstr>
      <vt:lpstr> GIVE GUESTS A TAKE HOME PACK WITH A MEMBERSHIP FORM, TOASTMASTER MAGAZINE AND OTHER INFORMATION</vt:lpstr>
      <vt:lpstr>SEND A THANK YOU NOTE, PHONE OR EMAIL TO INVITE AGAIN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Buzz in Your Club</dc:title>
  <dc:creator>Karen</dc:creator>
  <cp:lastModifiedBy>Sara Eaton</cp:lastModifiedBy>
  <cp:revision>50</cp:revision>
  <dcterms:created xsi:type="dcterms:W3CDTF">2010-07-07T22:41:06Z</dcterms:created>
  <dcterms:modified xsi:type="dcterms:W3CDTF">2019-11-12T02:34:54Z</dcterms:modified>
</cp:coreProperties>
</file>